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9F6F8-5D32-4544-A13D-C42FED5D9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D4595-747E-431D-8AED-E27509944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EB520-1607-4EE9-B393-44A15B7C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4AB5-6D47-449B-9459-782CDCBDD1D5}" type="datetimeFigureOut">
              <a:rPr lang="en-CA" smtClean="0"/>
              <a:t>2021-04-02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B82C-7933-4405-842F-5018BABEC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77184-852D-4662-8B8B-217E9074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AC2-9523-4764-8DEE-F550424A40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205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2A00-07F9-49E1-A63A-E450EFDE9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D4537-0F08-462E-9148-06C76C17E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78E56-1B50-4BEA-B14F-31F8C0E4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4AB5-6D47-449B-9459-782CDCBDD1D5}" type="datetimeFigureOut">
              <a:rPr lang="en-CA" smtClean="0"/>
              <a:t>2021-04-02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F52ED-09BB-401A-8FED-1CC217AE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BE693-182E-408D-8D85-11141081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AC2-9523-4764-8DEE-F550424A40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143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CEB44-8C8A-4B21-B3BA-B2A375A32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4F9DD-E039-4752-A0E8-8E9893380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23AE3-02FC-4B87-A932-078DB315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4AB5-6D47-449B-9459-782CDCBDD1D5}" type="datetimeFigureOut">
              <a:rPr lang="en-CA" smtClean="0"/>
              <a:t>2021-04-02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AABD1-09E4-4BBD-A447-AC3A4A0C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A0E27-B6A2-4C37-938F-515F4E2B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AC2-9523-4764-8DEE-F550424A40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32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F5FF-F485-4781-AE3D-1AC5D5AE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7BB31-B5DF-48F5-81C7-E5B1681ED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AA7D-E7CA-4365-A2A4-47B74641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4AB5-6D47-449B-9459-782CDCBDD1D5}" type="datetimeFigureOut">
              <a:rPr lang="en-CA" smtClean="0"/>
              <a:t>2021-04-02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2951B-842D-47A1-82C2-43A379A11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DBB4D-4150-4A50-A6FA-24496A8A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AC2-9523-4764-8DEE-F550424A40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58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7663-F097-4CF1-81A7-514972CE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A61AB-48CE-4140-A750-F5910DBFD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FED4D-595E-4BA3-B672-2DD05548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4AB5-6D47-449B-9459-782CDCBDD1D5}" type="datetimeFigureOut">
              <a:rPr lang="en-CA" smtClean="0"/>
              <a:t>2021-04-02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EEDCA-A251-424A-B976-9CA57644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E0D03-92CF-4B1D-9918-324C49A2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AC2-9523-4764-8DEE-F550424A40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444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39B94-8148-4A8D-9EEB-4F26FDE7A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B00E9-E5E2-41B6-878E-1828EE405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DD917-2BD5-47E7-B761-3D2C2901B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68A8D-FF69-4545-9E36-9DF968F9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4AB5-6D47-449B-9459-782CDCBDD1D5}" type="datetimeFigureOut">
              <a:rPr lang="en-CA" smtClean="0"/>
              <a:t>2021-04-02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052A3-8D37-497B-803F-DB253A21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643F0-68DD-4B83-9DE5-4AEBFD64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AC2-9523-4764-8DEE-F550424A40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69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1446-311F-4E7F-A38C-0ACED985E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0C774-1966-4432-BEA9-88B9341BE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736BA-8403-4352-AE26-01CCA79D9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8D4C2-F32A-4286-8383-46F6ECBF5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54F9D-6F73-434E-B3DB-E6DD65FB2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4613E-443F-49F5-ADF8-D40498FF4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4AB5-6D47-449B-9459-782CDCBDD1D5}" type="datetimeFigureOut">
              <a:rPr lang="en-CA" smtClean="0"/>
              <a:t>2021-04-02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F892A-6F99-4D84-97E7-2D30CC47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1FFB8-4E70-408C-BA18-EF54EDEE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AC2-9523-4764-8DEE-F550424A40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161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6F1D-3D2A-432D-B6EF-344B60489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C43B3-B1D5-4F93-9E63-6986E1E2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4AB5-6D47-449B-9459-782CDCBDD1D5}" type="datetimeFigureOut">
              <a:rPr lang="en-CA" smtClean="0"/>
              <a:t>2021-04-02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A33FF-1992-474D-A5C8-BCAB1CA3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D24EB-7422-4733-9434-4E7088BC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AC2-9523-4764-8DEE-F550424A40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967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46EFD-02AF-4927-BA8E-0D7419EB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4AB5-6D47-449B-9459-782CDCBDD1D5}" type="datetimeFigureOut">
              <a:rPr lang="en-CA" smtClean="0"/>
              <a:t>2021-04-02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747E0-1D2A-44BC-A0E6-5E862BB8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A9EF0-40A9-42F8-AA6D-D535A21D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AC2-9523-4764-8DEE-F550424A40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74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E372B-4B97-483E-A4EF-5CB9029D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25BFF-20A1-450D-AD56-C0F743947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F76AC-FADD-4B4C-9DD9-B56CAE443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20EFC-1833-46D5-AB21-83266336A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4AB5-6D47-449B-9459-782CDCBDD1D5}" type="datetimeFigureOut">
              <a:rPr lang="en-CA" smtClean="0"/>
              <a:t>2021-04-02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9D689-4805-4EF6-9AE5-4374513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42A72-0581-4559-A0E9-7058D0FF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AC2-9523-4764-8DEE-F550424A40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65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B8A2-D70F-4E40-88E4-56D67F1B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82915-8AD3-4C33-B192-EF8FC6442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FAEBF-0BA3-4130-BA9A-66925586F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9E36E-4DC8-4F96-989A-AB4C4CA5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4AB5-6D47-449B-9459-782CDCBDD1D5}" type="datetimeFigureOut">
              <a:rPr lang="en-CA" smtClean="0"/>
              <a:t>2021-04-02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EE572-0BFF-4CFD-96EA-92F1D5BB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17F1A-40F7-498F-9C68-1AAD6E06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1AC2-9523-4764-8DEE-F550424A40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67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6B2111-AC24-4DAC-A6EB-7396CC8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105A2-F222-4889-B881-FC1715A50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A55A7-AEC3-4EC9-98FB-3AE6DC359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24AB5-6D47-449B-9459-782CDCBDD1D5}" type="datetimeFigureOut">
              <a:rPr lang="en-CA" smtClean="0"/>
              <a:t>2021-04-02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7C7DB-04B6-4763-8844-42FAA0B01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0F374-807C-4D30-9B3B-67FEB1DC4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1AC2-9523-4764-8DEE-F550424A40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220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ma's footsteps">
            <a:hlinkClick r:id="" action="ppaction://media"/>
            <a:extLst>
              <a:ext uri="{FF2B5EF4-FFF2-40B4-BE49-F238E27FC236}">
                <a16:creationId xmlns:a16="http://schemas.microsoft.com/office/drawing/2014/main" id="{3DC53D6C-D6C9-4BAF-8E15-526D762C54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63556" y="392378"/>
            <a:ext cx="3545827" cy="630369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F94E83-4F58-4482-8627-E294C751FB47}"/>
              </a:ext>
            </a:extLst>
          </p:cNvPr>
          <p:cNvSpPr txBox="1"/>
          <p:nvPr/>
        </p:nvSpPr>
        <p:spPr>
          <a:xfrm>
            <a:off x="1152766" y="1534506"/>
            <a:ext cx="232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            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6A58B1-A6CD-473F-827B-71225C909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41550"/>
              </p:ext>
            </p:extLst>
          </p:nvPr>
        </p:nvGraphicFramePr>
        <p:xfrm>
          <a:off x="1570181" y="512156"/>
          <a:ext cx="3288146" cy="606413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288146">
                  <a:extLst>
                    <a:ext uri="{9D8B030D-6E8A-4147-A177-3AD203B41FA5}">
                      <a16:colId xmlns:a16="http://schemas.microsoft.com/office/drawing/2014/main" val="619470387"/>
                    </a:ext>
                  </a:extLst>
                </a:gridCol>
              </a:tblGrid>
              <a:tr h="6064136">
                <a:tc>
                  <a:txBody>
                    <a:bodyPr/>
                    <a:lstStyle/>
                    <a:p>
                      <a:pPr algn="l" latinLnBrk="1"/>
                      <a:r>
                        <a:rPr lang="en-US" sz="1800" b="1" dirty="0">
                          <a:effectLst/>
                          <a:latin typeface="Lucida Calligraphy" panose="03010101010101010101" pitchFamily="66" charset="0"/>
                        </a:rPr>
                        <a:t>Mama’s Footsteps</a:t>
                      </a:r>
                    </a:p>
                    <a:p>
                      <a:pPr algn="l" latinLnBrk="1"/>
                      <a:endParaRPr lang="en-US" sz="1800" b="1" dirty="0">
                        <a:effectLst/>
                        <a:latin typeface="Lucida Calligraphy" panose="03010101010101010101" pitchFamily="66" charset="0"/>
                      </a:endParaRPr>
                    </a:p>
                    <a:p>
                      <a:r>
                        <a:rPr lang="en-US" sz="900" b="1" dirty="0">
                          <a:effectLst/>
                          <a:latin typeface="Lucida Calligraphy" panose="03010101010101010101" pitchFamily="66" charset="0"/>
                        </a:rPr>
                        <a:t>By Mei Lan Wang</a:t>
                      </a:r>
                    </a:p>
                    <a:p>
                      <a:endParaRPr lang="en-US" sz="1200" b="1" dirty="0">
                        <a:effectLst/>
                      </a:endParaRP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Zigzag </a:t>
                      </a:r>
                      <a:r>
                        <a:rPr lang="en-US" sz="1200" b="1" dirty="0" err="1">
                          <a:effectLst/>
                          <a:latin typeface="Lucida Calligraphy" panose="03010101010101010101" pitchFamily="66" charset="0"/>
                        </a:rPr>
                        <a:t>Zigzag</a:t>
                      </a:r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 </a:t>
                      </a: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Mama's wobbly footsteps</a:t>
                      </a: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On the pavement that's recently rarely tread</a:t>
                      </a:r>
                    </a:p>
                    <a:p>
                      <a:b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</a:br>
                      <a:endParaRPr lang="en-US" sz="1200" b="1" dirty="0">
                        <a:effectLst/>
                        <a:latin typeface="Lucida Calligraphy" panose="03010101010101010101" pitchFamily="66" charset="0"/>
                      </a:endParaRP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Left right  Left right </a:t>
                      </a: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A villager's heart </a:t>
                      </a: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Quietly shining bright </a:t>
                      </a:r>
                    </a:p>
                    <a:p>
                      <a:b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</a:br>
                      <a:endParaRPr lang="en-US" sz="1200" b="1" dirty="0">
                        <a:effectLst/>
                        <a:latin typeface="Lucida Calligraphy" panose="03010101010101010101" pitchFamily="66" charset="0"/>
                      </a:endParaRPr>
                    </a:p>
                    <a:p>
                      <a:r>
                        <a:rPr lang="en-US" sz="1200" b="1" dirty="0" err="1">
                          <a:effectLst/>
                          <a:latin typeface="Lucida Calligraphy" panose="03010101010101010101" pitchFamily="66" charset="0"/>
                        </a:rPr>
                        <a:t>Neighbours'</a:t>
                      </a:r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 gardens</a:t>
                      </a:r>
                    </a:p>
                    <a:p>
                      <a:r>
                        <a:rPr lang="en-US" sz="1200" b="1" dirty="0" err="1">
                          <a:effectLst/>
                          <a:latin typeface="Lucida Calligraphy" panose="03010101010101010101" pitchFamily="66" charset="0"/>
                        </a:rPr>
                        <a:t>Neighbour's</a:t>
                      </a:r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 driveways </a:t>
                      </a: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A grid of memories</a:t>
                      </a: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stretches </a:t>
                      </a: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in the company </a:t>
                      </a: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of little birdies' melodies</a:t>
                      </a:r>
                    </a:p>
                    <a:p>
                      <a:b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</a:br>
                      <a:endParaRPr lang="en-US" sz="1200" b="1" dirty="0">
                        <a:effectLst/>
                        <a:latin typeface="Lucida Calligraphy" panose="03010101010101010101" pitchFamily="66" charset="0"/>
                      </a:endParaRP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Zigzag </a:t>
                      </a:r>
                      <a:r>
                        <a:rPr lang="en-US" sz="1200" b="1" dirty="0" err="1">
                          <a:effectLst/>
                          <a:latin typeface="Lucida Calligraphy" panose="03010101010101010101" pitchFamily="66" charset="0"/>
                        </a:rPr>
                        <a:t>Zigzag</a:t>
                      </a:r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 </a:t>
                      </a: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Mama's weakening footsteps </a:t>
                      </a: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Trailing along the path</a:t>
                      </a: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that is on the other side of earth</a:t>
                      </a: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Far </a:t>
                      </a: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     Far </a:t>
                      </a: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           Far </a:t>
                      </a:r>
                    </a:p>
                    <a:p>
                      <a:r>
                        <a:rPr lang="en-US" sz="1200" b="1" dirty="0">
                          <a:effectLst/>
                          <a:latin typeface="Lucida Calligraphy" panose="03010101010101010101" pitchFamily="66" charset="0"/>
                        </a:rPr>
                        <a:t>                   Far</a:t>
                      </a:r>
                    </a:p>
                    <a:p>
                      <a:endParaRPr lang="en-US" sz="1200" b="1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dpi="0" rotWithShape="1">
                      <a:blip r:embed="rId5">
                        <a:alphaModFix amt="48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576540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A90860-75A4-479C-8B44-D5885EAA863C}"/>
              </a:ext>
            </a:extLst>
          </p:cNvPr>
          <p:cNvSpPr txBox="1"/>
          <p:nvPr/>
        </p:nvSpPr>
        <p:spPr>
          <a:xfrm>
            <a:off x="240197" y="6576292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>
                <a:latin typeface="Kristen ITC" panose="03050502040202030202" pitchFamily="66" charset="0"/>
              </a:rPr>
              <a:t>www.eduorchids.com</a:t>
            </a:r>
          </a:p>
        </p:txBody>
      </p:sp>
    </p:spTree>
    <p:extLst>
      <p:ext uri="{BB962C8B-B14F-4D97-AF65-F5344CB8AC3E}">
        <p14:creationId xmlns:p14="http://schemas.microsoft.com/office/powerpoint/2010/main" val="21839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79</Words>
  <Application>Microsoft Office PowerPoint</Application>
  <PresentationFormat>Widescreen</PresentationFormat>
  <Paragraphs>29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Kristen ITC</vt:lpstr>
      <vt:lpstr>Lucida Calligraphy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Mei</dc:creator>
  <cp:lastModifiedBy>Wang, Mei</cp:lastModifiedBy>
  <cp:revision>2</cp:revision>
  <dcterms:created xsi:type="dcterms:W3CDTF">2021-04-03T01:51:54Z</dcterms:created>
  <dcterms:modified xsi:type="dcterms:W3CDTF">2021-04-03T02:09:29Z</dcterms:modified>
</cp:coreProperties>
</file>