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3E509-8949-4DFE-8C7C-D224F8DF1F7A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E2174-20DB-4079-9CF1-7DF8572DF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71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EE2174-20DB-4079-9CF1-7DF8572DFA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5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9792" y="3657600"/>
            <a:ext cx="8305800" cy="2590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Edward Y. Zhang is a highly accomplished 2019 graduate from Princeton University, a member of </a:t>
            </a:r>
            <a:r>
              <a:rPr lang="en-US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Phi Beta Kappa Society (the oldest and most prestigious academic </a:t>
            </a:r>
            <a:r>
              <a:rPr lang="en-US" sz="1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honour</a:t>
            </a:r>
            <a:r>
              <a:rPr lang="en-US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society in U.S.A</a:t>
            </a:r>
            <a:r>
              <a:rPr lang="en-US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.). He obtained his Bachelor </a:t>
            </a:r>
            <a:r>
              <a:rPr lang="en-US" sz="1800" b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Arts degree </a:t>
            </a:r>
            <a:r>
              <a:rPr lang="en-US" sz="1800" b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Chemistry and a Certificate in Musical Performance. He is an active collaborative pianist who frequently performs with singers and string and wind players. He is a former music director of the Princeton Pianists Ensemble, a group that performs music on up to 5 pianos. He is also a composer, commissioned by the Princeton University  Sinfonia in 2018. This coming September, Edward will begin his PhD program in Chemistry at Northwestern University in Evanston, Illinois.</a:t>
            </a:r>
            <a:endParaRPr lang="en-US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4572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104397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Kristen ITC" panose="03050502040202030202" pitchFamily="66" charset="0"/>
              </a:rPr>
              <a:t>ZhuoYue</a:t>
            </a:r>
            <a:endParaRPr lang="en-US" sz="2400" dirty="0" smtClean="0">
              <a:latin typeface="Kristen ITC" panose="03050502040202030202" pitchFamily="66" charset="0"/>
            </a:endParaRPr>
          </a:p>
          <a:p>
            <a:r>
              <a:rPr lang="en-US" sz="2400" dirty="0" smtClean="0">
                <a:latin typeface="Kristen ITC" panose="03050502040202030202" pitchFamily="66" charset="0"/>
              </a:rPr>
              <a:t>One on One</a:t>
            </a:r>
          </a:p>
          <a:p>
            <a:r>
              <a:rPr lang="en-US" sz="2400" dirty="0" smtClean="0">
                <a:latin typeface="Kristen ITC" panose="03050502040202030202" pitchFamily="66" charset="0"/>
              </a:rPr>
              <a:t>Featuring</a:t>
            </a:r>
          </a:p>
          <a:p>
            <a:r>
              <a:rPr lang="en-US" sz="2400" dirty="0" smtClean="0">
                <a:latin typeface="Kristen ITC" panose="03050502040202030202" pitchFamily="66" charset="0"/>
              </a:rPr>
              <a:t>Edward Y. Zhang</a:t>
            </a:r>
            <a:endParaRPr lang="en-US" sz="2400" dirty="0">
              <a:latin typeface="Kristen ITC" panose="03050502040202030202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4800" y="6553200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err="1" smtClean="0"/>
              <a:t>EduOrchids</a:t>
            </a:r>
            <a:r>
              <a:rPr lang="en-US" sz="800" dirty="0" smtClean="0"/>
              <a:t> Inc.</a:t>
            </a:r>
            <a:endParaRPr lang="en-US" sz="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278" y="914400"/>
            <a:ext cx="1125043" cy="109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33942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138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Edward Y. Zhang is a highly accomplished 2019 graduate from Princeton University, a member of The Phi Beta Kappa Society (the oldest and most prestigious academic honour society in U.S.A.). He obtained his Bachelor of Arts degree in Chemistry and a Certificate in Musical Performance. He is an active collaborative pianist who frequently performs with singers and string and wind players. He is a former music director of the Princeton Pianists Ensemble, a group that performs music on up to 5 pianos. He is also a composer, commissioned by the Princeton University  Sinfonia in 2018. This coming September, Edward will begin his PhD program in Chemistry at Northwestern University in Evanston, Illinois.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meilan</dc:creator>
  <cp:lastModifiedBy>meilan</cp:lastModifiedBy>
  <cp:revision>9</cp:revision>
  <dcterms:created xsi:type="dcterms:W3CDTF">2006-08-16T00:00:00Z</dcterms:created>
  <dcterms:modified xsi:type="dcterms:W3CDTF">2019-07-04T03:37:49Z</dcterms:modified>
</cp:coreProperties>
</file>